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9" d="100"/>
          <a:sy n="79" d="100"/>
        </p:scale>
        <p:origin x="114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otion.so/Cronograma-de-actividades-7456410a78244a5e82afe5accd7429e8?pvs=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../../4_uml_clases_objetos/Diagrama%20de%20objetos.mdj" TargetMode="External"/><Relationship Id="rId3" Type="http://schemas.openxmlformats.org/officeDocument/2006/relationships/hyperlink" Target="../2_levantamiento_informacion/1_recoleccion_informacion.xlsx" TargetMode="External"/><Relationship Id="rId7" Type="http://schemas.openxmlformats.org/officeDocument/2006/relationships/hyperlink" Target="../../2_uml_%20casos_uso/2_caso_uso_extendido/V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2_uml_%20casos_uso/1_diagrama_casos_uso/Market%20System.mdj" TargetMode="External"/><Relationship Id="rId11" Type="http://schemas.openxmlformats.org/officeDocument/2006/relationships/image" Target="../media/image10.png"/><Relationship Id="rId5" Type="http://schemas.openxmlformats.org/officeDocument/2006/relationships/hyperlink" Target="../../3_requisitos_software/1_especificacion_requisitos_ult.docx" TargetMode="External"/><Relationship Id="rId10" Type="http://schemas.openxmlformats.org/officeDocument/2006/relationships/hyperlink" Target="https://www.figma.com/file/xYok0cuXWfTH2KWI4ZXW2p/INTERFAZ-PRINCIPAL-MARKET-SYSTEM?node-id=0%3A1&amp;t=RBATi3dj9Dj4tfCR-1" TargetMode="External"/><Relationship Id="rId4" Type="http://schemas.openxmlformats.org/officeDocument/2006/relationships/hyperlink" Target="../3_diagrama_procesos" TargetMode="External"/><Relationship Id="rId9" Type="http://schemas.openxmlformats.org/officeDocument/2006/relationships/hyperlink" Target="../../5_programacion/Market%20System%202/pages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2_levantamiento_informacion/1_recoleccion_informacion.xlsx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id="{E9061E5A-AA30-EA80-2C87-7D932BE4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2089896"/>
            <a:ext cx="9850225" cy="4039164"/>
          </a:xfrm>
          <a:prstGeom prst="rect">
            <a:avLst/>
          </a:prstGeom>
        </p:spPr>
      </p:pic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3" action="ppaction://hlinkfile"/>
              </a:rPr>
              <a:t>Levantamiento de Información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4" action="ppaction://hlinkfile"/>
              </a:rPr>
              <a:t>Diagrama de Procesos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5" action="ppaction://hlinkfile"/>
              </a:rPr>
              <a:t>IEEE-830</a:t>
            </a:r>
            <a:r>
              <a:rPr lang="es-ES" sz="1400" dirty="0">
                <a:latin typeface="Work Sans Light" pitchFamily="2" charset="77"/>
              </a:rPr>
              <a:t>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6" action="ppaction://hlinkfile"/>
              </a:rPr>
              <a:t>Diagrama Casos de Uso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7" action="ppaction://hlinkfile"/>
              </a:rPr>
              <a:t>Casos de Uso Extendido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8" action="ppaction://hlinkfile"/>
              </a:rPr>
              <a:t>Diagrama de Clases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9" action="ppaction://hlinkfile"/>
              </a:rPr>
              <a:t>Prototipo No Funcional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10"/>
              </a:rPr>
              <a:t>Patrón de Diseño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Empresa, es decir,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intervenir: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Work Sans Light" pitchFamily="2" charset="77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análisis de la información</a:t>
            </a:r>
            <a:r>
              <a:rPr lang="es-MX" sz="1600" dirty="0">
                <a:latin typeface="Work Sans Light" pitchFamily="2" charset="77"/>
              </a:rPr>
              <a:t>: Se utilizó la modalidad de encuesta, posterior entrevista al propietario del negocio, al señor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Arias,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La 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El 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830</Words>
  <Application>Microsoft Office PowerPoint</Application>
  <PresentationFormat>Panorámica</PresentationFormat>
  <Paragraphs>104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109</cp:revision>
  <dcterms:created xsi:type="dcterms:W3CDTF">2020-10-01T23:51:28Z</dcterms:created>
  <dcterms:modified xsi:type="dcterms:W3CDTF">2023-04-14T01:29:33Z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